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2E1"/>
    <a:srgbClr val="FFFF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44" y="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jpeg>
</file>

<file path=ppt/media/image3.jpeg>
</file>

<file path=ppt/media/image4.jp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5C42-ADF5-CE7F-723C-69F72AF4E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421563-122E-8101-C71A-051409C28C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EE5DF-BFED-DC41-5D11-34FCCCA4A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F1D0F-24D8-7D37-DDDF-2F630E1DA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A4F7E-7A41-BDB9-2F2E-AD37BE8BE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6270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8CBF7-444A-B565-3F46-E29BE8756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0FB93F-D9E7-284F-14BB-E4C724D6E8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941AF-19B2-4749-DD8F-3FEF8F6EC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1D8E8-71B3-69B7-E25D-CCEA630DE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3EEE7-A0C8-F9A0-5E60-703578863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099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49724B-E904-2422-A96B-82F9B84F18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29CD2B-A3B0-3893-7507-FC06A42BFF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A2B72-3A89-51FC-C1E0-0F6DDC119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EA3A3-65A1-C9A1-9EAE-445D73B7C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DAE11-FAD5-3F18-E697-3C3F73485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3286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44E28-7D47-DA18-4577-51D109547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58292-A4AE-DB42-B04A-651EE8C11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4645C-32FF-68B4-75EF-09A6A8B02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DE0E5-7F0A-FCB6-E581-C5485F2A0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A8A43-F362-2F7B-5F55-0CA3AA13D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2869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A8797-03F8-9971-8DFB-F17A89FED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C51F3-2F80-5163-078A-B85C32F991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D848F-89F0-6AB7-41BE-FDED9BA2D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96997B-6A6D-B44A-BDE0-DB7279AB0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6B789-B7C9-AC30-2CDF-A190B3AD7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800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89770-6FB5-898B-C515-2F95B6FD7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45EE8-B86C-CD69-A2BF-5A7C250C5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DED45F-9E32-6645-4719-231A73DD5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4DFE0A-2FCC-5804-84B1-D883EED8B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1F816A-3779-009E-168D-BB987C1D4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4F600A-D078-A6A7-7266-144D588FE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949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41058-EEC1-227A-712A-A03F7CA59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C6004-F608-EE3F-6B10-AB05C5D0D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4363AF-B7EB-0C2A-3780-30807CF09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3939E1-EE3D-0C35-741F-77A813CD4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74F8BB-110E-EA88-607E-CBDCFEAC9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E14A08-879A-C3F9-8320-25E608835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1899EA-BFA8-1F5B-F32D-7F61C6652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C2207B-B0BB-FE75-C2C7-C7B9FEE9D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748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16445-68D7-EEDB-D83A-A6B0169DE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81B32F-F8AC-17E5-770D-1CAB36AD3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EE1B8-A762-331E-C995-3D9168761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68D4FE-5CA5-79A5-7C84-94E597503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457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09C71E-0ADE-AE68-26E0-CBF079691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7FF0E8-7C93-1AA5-1F8E-02DAD3467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D08B71-1405-6D49-796A-EDDAFC651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5798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99AB2-9A0C-4C8A-4577-2C652C8E3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9E87A-6845-3BD5-4A41-E906B94F7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A355BD-98A4-0FAD-D88B-A48135DCE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F4C03-CE71-8B56-A712-8AB6A43FF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BB782-424C-ED53-AF95-C2CA3C73D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519C83-904A-83A3-0292-B8EE03847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6007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73BAA-7ED0-4D1E-79DE-D8BFE3F83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E79AC1-0D0C-D3A6-647C-3ACB9A76A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3D6230-FB1D-FE76-B465-B0423B5F89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CE028-BA58-6F15-9B10-DD050E318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A67DD8-AD08-D088-8F53-ADDE71B05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E019E-F876-B970-4FA6-B6178D079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058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8CC449-9311-7EA1-F36B-3AB3B9AEE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965DA1-89AE-1AD1-95F7-09725555D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4FCD8-BABE-ADEB-2870-71C4751294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60F54-D988-446A-B6AA-0E8D981A36FB}" type="datetimeFigureOut">
              <a:rPr lang="en-GB" smtClean="0"/>
              <a:t>26/04/2023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19483-4317-1694-3919-7F5DF80313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D6F3A-C12F-CB38-7854-0867CE32ED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2F4B4-92C9-4911-B10C-467D410AF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1821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9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ird on a bird feeder&#10;&#10;Description automatically generated with medium confidence">
            <a:extLst>
              <a:ext uri="{FF2B5EF4-FFF2-40B4-BE49-F238E27FC236}">
                <a16:creationId xmlns:a16="http://schemas.microsoft.com/office/drawing/2014/main" id="{0A9F968F-21C2-6BC7-E496-2F1CF1A5F9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00" r="392" b="15223"/>
          <a:stretch/>
        </p:blipFill>
        <p:spPr>
          <a:xfrm>
            <a:off x="3958019" y="2102176"/>
            <a:ext cx="4275962" cy="45710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F94643-08A6-780B-C9E2-17752643C735}"/>
              </a:ext>
            </a:extLst>
          </p:cNvPr>
          <p:cNvSpPr txBox="1"/>
          <p:nvPr/>
        </p:nvSpPr>
        <p:spPr>
          <a:xfrm>
            <a:off x="1521640" y="254524"/>
            <a:ext cx="914872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000" dirty="0">
                <a:solidFill>
                  <a:schemeClr val="accent1">
                    <a:lumMod val="75000"/>
                  </a:schemeClr>
                </a:solidFill>
              </a:rPr>
              <a:t>RFID WORKSHOP FOR ANIMAL BEHAVIOUR</a:t>
            </a:r>
          </a:p>
          <a:p>
            <a:pPr algn="ctr"/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Gabrielle Davidson  </a:t>
            </a:r>
          </a:p>
          <a:p>
            <a:pPr algn="ctr"/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Gabrielle.Davidson@uea.ac.uk</a:t>
            </a:r>
          </a:p>
          <a:p>
            <a:pPr algn="ctr"/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ANGLIA RUSKIN UNIVERSITY 26 April 2023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0929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C15AC7-F48A-B9BE-60F8-E70114FAC81C}"/>
              </a:ext>
            </a:extLst>
          </p:cNvPr>
          <p:cNvSpPr txBox="1"/>
          <p:nvPr/>
        </p:nvSpPr>
        <p:spPr>
          <a:xfrm>
            <a:off x="3608076" y="256835"/>
            <a:ext cx="4975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RADIO FREQUENCY IDENTIFICATION</a:t>
            </a:r>
          </a:p>
        </p:txBody>
      </p:sp>
      <p:pic>
        <p:nvPicPr>
          <p:cNvPr id="1026" name="Picture 2" descr="What is RFID Technology? RFID System, Advantages, Disadvantages and  Applications of RFID - Electronics Desk">
            <a:extLst>
              <a:ext uri="{FF2B5EF4-FFF2-40B4-BE49-F238E27FC236}">
                <a16:creationId xmlns:a16="http://schemas.microsoft.com/office/drawing/2014/main" id="{34EE5070-B905-2742-FA94-514E8B681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579" y="1157128"/>
            <a:ext cx="8008323" cy="4979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FID LF 125kHz antenna coil 70mm - Eccel Technology">
            <a:extLst>
              <a:ext uri="{FF2B5EF4-FFF2-40B4-BE49-F238E27FC236}">
                <a16:creationId xmlns:a16="http://schemas.microsoft.com/office/drawing/2014/main" id="{EBEF0551-7A16-845E-C08D-291736D72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755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78D560-E3DE-76B1-A4C8-16E03E2E162E}"/>
              </a:ext>
            </a:extLst>
          </p:cNvPr>
          <p:cNvSpPr txBox="1"/>
          <p:nvPr/>
        </p:nvSpPr>
        <p:spPr>
          <a:xfrm>
            <a:off x="652022" y="2416510"/>
            <a:ext cx="686585" cy="468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Coil</a:t>
            </a:r>
          </a:p>
        </p:txBody>
      </p:sp>
    </p:spTree>
    <p:extLst>
      <p:ext uri="{BB962C8B-B14F-4D97-AF65-F5344CB8AC3E}">
        <p14:creationId xmlns:p14="http://schemas.microsoft.com/office/powerpoint/2010/main" val="2549688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1641F39-5563-DE6F-9EF0-5028B6EDA1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017" y="1696419"/>
            <a:ext cx="8256590" cy="29604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2B88B8-BFE8-A8DB-0EB3-1D21C1975B0D}"/>
              </a:ext>
            </a:extLst>
          </p:cNvPr>
          <p:cNvSpPr txBox="1"/>
          <p:nvPr/>
        </p:nvSpPr>
        <p:spPr>
          <a:xfrm>
            <a:off x="3836710" y="265627"/>
            <a:ext cx="4975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Placement of RFID coil matters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E48ED7-578F-954A-000A-2E049E1651A9}"/>
              </a:ext>
            </a:extLst>
          </p:cNvPr>
          <p:cNvSpPr txBox="1"/>
          <p:nvPr/>
        </p:nvSpPr>
        <p:spPr>
          <a:xfrm>
            <a:off x="1994171" y="4741683"/>
            <a:ext cx="410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Cauchoix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et al 202 Methods in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Ecol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&amp;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Evol</a:t>
            </a: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199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mall animal&#10;&#10;Description automatically generated">
            <a:extLst>
              <a:ext uri="{FF2B5EF4-FFF2-40B4-BE49-F238E27FC236}">
                <a16:creationId xmlns:a16="http://schemas.microsoft.com/office/drawing/2014/main" id="{690FD132-1E3B-0304-C59A-06DB0B0E3E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8" t="8399" r="3537" b="7591"/>
          <a:stretch/>
        </p:blipFill>
        <p:spPr>
          <a:xfrm rot="5400000">
            <a:off x="1021378" y="1026621"/>
            <a:ext cx="2593730" cy="2211028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3A5CE0A1-C624-CC56-D8AB-2EDD769CAFAC}"/>
              </a:ext>
            </a:extLst>
          </p:cNvPr>
          <p:cNvSpPr/>
          <p:nvPr/>
        </p:nvSpPr>
        <p:spPr>
          <a:xfrm rot="16200000">
            <a:off x="2660406" y="2687628"/>
            <a:ext cx="752475" cy="314325"/>
          </a:xfrm>
          <a:prstGeom prst="rightArrow">
            <a:avLst/>
          </a:prstGeom>
          <a:solidFill>
            <a:srgbClr val="FF000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074" name="Picture 2" descr="New technology for wildlife monitoring">
            <a:extLst>
              <a:ext uri="{FF2B5EF4-FFF2-40B4-BE49-F238E27FC236}">
                <a16:creationId xmlns:a16="http://schemas.microsoft.com/office/drawing/2014/main" id="{209161A6-AAD8-A6D3-DEF3-A4C972A4E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9222" y="2251051"/>
            <a:ext cx="3854694" cy="2989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picture containing person, outdoor&#10;&#10;Description automatically generated">
            <a:extLst>
              <a:ext uri="{FF2B5EF4-FFF2-40B4-BE49-F238E27FC236}">
                <a16:creationId xmlns:a16="http://schemas.microsoft.com/office/drawing/2014/main" id="{1A6689E0-A2E2-616B-DA98-BF13AC414C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357"/>
          <a:stretch/>
        </p:blipFill>
        <p:spPr>
          <a:xfrm>
            <a:off x="8171718" y="879230"/>
            <a:ext cx="3767080" cy="1380393"/>
          </a:xfrm>
          <a:prstGeom prst="rect">
            <a:avLst/>
          </a:prstGeom>
        </p:spPr>
      </p:pic>
      <p:pic>
        <p:nvPicPr>
          <p:cNvPr id="10" name="Picture 9" descr="A bird on a bird feeder&#10;&#10;Description automatically generated with medium confidence">
            <a:extLst>
              <a:ext uri="{FF2B5EF4-FFF2-40B4-BE49-F238E27FC236}">
                <a16:creationId xmlns:a16="http://schemas.microsoft.com/office/drawing/2014/main" id="{1949E12F-FA2E-9A1F-76E9-A1BA3727FA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00" r="392" b="15223"/>
          <a:stretch/>
        </p:blipFill>
        <p:spPr>
          <a:xfrm>
            <a:off x="2350348" y="3587261"/>
            <a:ext cx="2516369" cy="2690005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FF5BC321-06EF-3A98-732C-114962FFB40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1" r="4323"/>
          <a:stretch/>
        </p:blipFill>
        <p:spPr>
          <a:xfrm rot="5400000">
            <a:off x="-133297" y="3830689"/>
            <a:ext cx="2707712" cy="22125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1BEEE9A-2C03-73C7-C0E5-DB046945152E}"/>
              </a:ext>
            </a:extLst>
          </p:cNvPr>
          <p:cNvSpPr txBox="1"/>
          <p:nvPr/>
        </p:nvSpPr>
        <p:spPr>
          <a:xfrm>
            <a:off x="3608076" y="239250"/>
            <a:ext cx="4975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Applications</a:t>
            </a:r>
          </a:p>
        </p:txBody>
      </p:sp>
      <p:pic>
        <p:nvPicPr>
          <p:cNvPr id="3082" name="Picture 10" descr="National cattlemen's organizations split on RFID for traceability | Food  Safety News">
            <a:extLst>
              <a:ext uri="{FF2B5EF4-FFF2-40B4-BE49-F238E27FC236}">
                <a16:creationId xmlns:a16="http://schemas.microsoft.com/office/drawing/2014/main" id="{B74FE4D1-BCF9-FFB0-4A0E-751F8C546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384" y="835267"/>
            <a:ext cx="3165232" cy="1793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40D58D25-5972-E485-A7D1-01C2291F3EAD}"/>
              </a:ext>
            </a:extLst>
          </p:cNvPr>
          <p:cNvSpPr/>
          <p:nvPr/>
        </p:nvSpPr>
        <p:spPr>
          <a:xfrm rot="5400000">
            <a:off x="9626845" y="545235"/>
            <a:ext cx="752475" cy="314325"/>
          </a:xfrm>
          <a:prstGeom prst="rightArrow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F042E7-E62F-C3CA-4307-54F26E44623D}"/>
              </a:ext>
            </a:extLst>
          </p:cNvPr>
          <p:cNvSpPr txBox="1"/>
          <p:nvPr/>
        </p:nvSpPr>
        <p:spPr>
          <a:xfrm>
            <a:off x="8493370" y="5231423"/>
            <a:ext cx="3063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Knowles lab “intelligence trap”</a:t>
            </a:r>
          </a:p>
        </p:txBody>
      </p:sp>
    </p:spTree>
    <p:extLst>
      <p:ext uri="{BB962C8B-B14F-4D97-AF65-F5344CB8AC3E}">
        <p14:creationId xmlns:p14="http://schemas.microsoft.com/office/powerpoint/2010/main" val="874342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3C1629-4BDD-9074-E48A-B6A1B4197D44}"/>
              </a:ext>
            </a:extLst>
          </p:cNvPr>
          <p:cNvSpPr txBox="1"/>
          <p:nvPr/>
        </p:nvSpPr>
        <p:spPr>
          <a:xfrm>
            <a:off x="3608076" y="239250"/>
            <a:ext cx="4975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Battery life</a:t>
            </a:r>
          </a:p>
        </p:txBody>
      </p:sp>
      <p:pic>
        <p:nvPicPr>
          <p:cNvPr id="4098" name="Picture 2" descr="Material ABS small sizes children car battery 12v 10ah-MERITSUN">
            <a:extLst>
              <a:ext uri="{FF2B5EF4-FFF2-40B4-BE49-F238E27FC236}">
                <a16:creationId xmlns:a16="http://schemas.microsoft.com/office/drawing/2014/main" id="{2B73874A-19FA-AFDC-0F29-C50298BCC3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36" b="21362"/>
          <a:stretch/>
        </p:blipFill>
        <p:spPr bwMode="auto">
          <a:xfrm>
            <a:off x="494948" y="2224453"/>
            <a:ext cx="2143125" cy="1459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Amazon Basics AA Rechargeable Batteries 2000mAh (Double A), Pre-charged,  12-Pack: Amazon.co.uk: Electronics &amp; Photo">
            <a:extLst>
              <a:ext uri="{FF2B5EF4-FFF2-40B4-BE49-F238E27FC236}">
                <a16:creationId xmlns:a16="http://schemas.microsoft.com/office/drawing/2014/main" id="{830C280A-C354-70EF-DB64-CC783EF5D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5464" y="2092569"/>
            <a:ext cx="1836183" cy="1795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E4263B-B9E9-58C5-3779-2ECC0DA8AF94}"/>
              </a:ext>
            </a:extLst>
          </p:cNvPr>
          <p:cNvSpPr txBox="1"/>
          <p:nvPr/>
        </p:nvSpPr>
        <p:spPr>
          <a:xfrm>
            <a:off x="5407270" y="2289988"/>
            <a:ext cx="65502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 number of times the RFID signal repeats itself per second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</a:rPr>
              <a:t>Off period (night)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</a:rPr>
              <a:t>Secondary device to start the RFID antenna (photodiodes in nest box, strain gauge on feeder perch)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606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E16D1F-5A25-5092-43D4-0AB72D246DA0}"/>
              </a:ext>
            </a:extLst>
          </p:cNvPr>
          <p:cNvSpPr txBox="1"/>
          <p:nvPr/>
        </p:nvSpPr>
        <p:spPr>
          <a:xfrm>
            <a:off x="3608076" y="210969"/>
            <a:ext cx="4975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Protection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4D8D7C-47D6-6D91-DE9D-1E1B17260F18}"/>
              </a:ext>
            </a:extLst>
          </p:cNvPr>
          <p:cNvSpPr txBox="1"/>
          <p:nvPr/>
        </p:nvSpPr>
        <p:spPr>
          <a:xfrm>
            <a:off x="296306" y="512838"/>
            <a:ext cx="30975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Water ingress</a:t>
            </a: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Casing design</a:t>
            </a: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Electronic board with Vaseline 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GB" sz="1400" dirty="0" err="1">
                <a:solidFill>
                  <a:schemeClr val="accent1">
                    <a:lumMod val="75000"/>
                  </a:schemeClr>
                </a:solidFill>
              </a:rPr>
              <a:t>censu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 Dominic Goodwin @ </a:t>
            </a:r>
            <a:r>
              <a:rPr lang="en-GB" sz="1400" dirty="0" err="1">
                <a:solidFill>
                  <a:schemeClr val="accent1">
                    <a:lumMod val="75000"/>
                  </a:schemeClr>
                </a:solidFill>
              </a:rPr>
              <a:t>NatureCouters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F8E564-3B99-D952-C7FB-E1A974D29EBD}"/>
              </a:ext>
            </a:extLst>
          </p:cNvPr>
          <p:cNvSpPr txBox="1"/>
          <p:nvPr/>
        </p:nvSpPr>
        <p:spPr>
          <a:xfrm>
            <a:off x="290445" y="2283023"/>
            <a:ext cx="3059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Unwanted animals</a:t>
            </a: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trample/chew feeders and wiring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CD317B-DDBC-448C-90F4-AA5071DEB1A3}"/>
              </a:ext>
            </a:extLst>
          </p:cNvPr>
          <p:cNvSpPr txBox="1"/>
          <p:nvPr/>
        </p:nvSpPr>
        <p:spPr>
          <a:xfrm>
            <a:off x="310960" y="3589120"/>
            <a:ext cx="288943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Theft</a:t>
            </a: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  <a:effectLst/>
                <a:cs typeface="Arial" panose="020B0604020202020204" pitchFamily="34" charset="0"/>
              </a:rPr>
              <a:t>Personal messages reduce vandalism and theft of unattended scientific equipment 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  <a:effectLst/>
                <a:cs typeface="Arial" panose="020B0604020202020204" pitchFamily="34" charset="0"/>
              </a:rPr>
              <a:t>(Markus </a:t>
            </a:r>
            <a:r>
              <a:rPr lang="en-GB" sz="1400" dirty="0" err="1">
                <a:solidFill>
                  <a:schemeClr val="accent1">
                    <a:lumMod val="75000"/>
                  </a:schemeClr>
                </a:solidFill>
                <a:effectLst/>
                <a:cs typeface="Arial" panose="020B0604020202020204" pitchFamily="34" charset="0"/>
              </a:rPr>
              <a:t>Clarin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  <a:effectLst/>
                <a:cs typeface="Arial" panose="020B0604020202020204" pitchFamily="34" charset="0"/>
              </a:rPr>
              <a:t> et al 2013 Methods </a:t>
            </a:r>
            <a:r>
              <a:rPr lang="en-GB" sz="1400" dirty="0" err="1">
                <a:solidFill>
                  <a:schemeClr val="accent1">
                    <a:lumMod val="75000"/>
                  </a:schemeClr>
                </a:solidFill>
                <a:effectLst/>
                <a:cs typeface="Arial" panose="020B0604020202020204" pitchFamily="34" charset="0"/>
              </a:rPr>
              <a:t>Ecol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  <a:effectLst/>
                <a:cs typeface="Arial" panose="020B0604020202020204" pitchFamily="34" charset="0"/>
              </a:rPr>
              <a:t> </a:t>
            </a:r>
            <a:r>
              <a:rPr lang="en-GB" sz="1400" dirty="0" err="1">
                <a:solidFill>
                  <a:schemeClr val="accent1">
                    <a:lumMod val="75000"/>
                  </a:schemeClr>
                </a:solidFill>
                <a:effectLst/>
                <a:cs typeface="Arial" panose="020B0604020202020204" pitchFamily="34" charset="0"/>
              </a:rPr>
              <a:t>Evol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  <a:effectLst/>
                <a:cs typeface="Arial" panose="020B0604020202020204" pitchFamily="34" charset="0"/>
              </a:rPr>
              <a:t>)</a:t>
            </a:r>
          </a:p>
          <a:p>
            <a:endParaRPr lang="en-GB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122" name="Picture 2" descr="When cows attack: how dangerous are cattle and how can you stay safe around  them?">
            <a:extLst>
              <a:ext uri="{FF2B5EF4-FFF2-40B4-BE49-F238E27FC236}">
                <a16:creationId xmlns:a16="http://schemas.microsoft.com/office/drawing/2014/main" id="{C97F205A-176E-F02B-A424-9E8917859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861645"/>
            <a:ext cx="2829166" cy="188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8 PROVEN Ways To Keep Squirrels Off Bird Feeders (2023) - Bird Watching HQ">
            <a:extLst>
              <a:ext uri="{FF2B5EF4-FFF2-40B4-BE49-F238E27FC236}">
                <a16:creationId xmlns:a16="http://schemas.microsoft.com/office/drawing/2014/main" id="{E72F59C8-69AE-5116-EAF3-DAFE18B4A6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97" r="18149" b="4631"/>
          <a:stretch/>
        </p:blipFill>
        <p:spPr bwMode="auto">
          <a:xfrm>
            <a:off x="8941777" y="852853"/>
            <a:ext cx="3077308" cy="1887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icture containing tree, outdoor, device&#10;&#10;Description automatically generated">
            <a:extLst>
              <a:ext uri="{FF2B5EF4-FFF2-40B4-BE49-F238E27FC236}">
                <a16:creationId xmlns:a16="http://schemas.microsoft.com/office/drawing/2014/main" id="{7F3EEACF-456D-8B2F-135E-EC12EAC3D7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8" t="71473" r="35808"/>
          <a:stretch/>
        </p:blipFill>
        <p:spPr>
          <a:xfrm rot="5400000">
            <a:off x="1871662" y="2623952"/>
            <a:ext cx="5875455" cy="2373921"/>
          </a:xfrm>
          <a:prstGeom prst="rect">
            <a:avLst/>
          </a:prstGeom>
        </p:spPr>
      </p:pic>
      <p:pic>
        <p:nvPicPr>
          <p:cNvPr id="10" name="Picture 3" descr="F:\Work\Huntingdon wildlife talk\selective feeders row.jpg">
            <a:extLst>
              <a:ext uri="{FF2B5EF4-FFF2-40B4-BE49-F238E27FC236}">
                <a16:creationId xmlns:a16="http://schemas.microsoft.com/office/drawing/2014/main" id="{AE4C86BA-D8F3-E4B9-3534-B9EB3B648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813577"/>
            <a:ext cx="5921561" cy="3947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9627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D40169-E9CF-6E30-346D-206065EB9228}"/>
              </a:ext>
            </a:extLst>
          </p:cNvPr>
          <p:cNvSpPr txBox="1"/>
          <p:nvPr/>
        </p:nvSpPr>
        <p:spPr>
          <a:xfrm>
            <a:off x="3608076" y="239250"/>
            <a:ext cx="4975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Data recording in the field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9359C-3034-5AC0-0BFA-A1F7488623F7}"/>
              </a:ext>
            </a:extLst>
          </p:cNvPr>
          <p:cNvSpPr txBox="1"/>
          <p:nvPr/>
        </p:nvSpPr>
        <p:spPr>
          <a:xfrm>
            <a:off x="254976" y="1270881"/>
            <a:ext cx="892419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Naming system for RFID equipment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RFID name ≠ RFID position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SD card name ≠ RFID position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Date/time (laptop/manual display)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Log equipment failure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Device swaps common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Standardised file naming system (date as year/month/day)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Field notebook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Record which RFID name is in which position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Record time it was launched ( &amp; log a ‘reference’ tag)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Record time data was saved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Record failures and swaps</a:t>
            </a:r>
          </a:p>
        </p:txBody>
      </p:sp>
    </p:spTree>
    <p:extLst>
      <p:ext uri="{BB962C8B-B14F-4D97-AF65-F5344CB8AC3E}">
        <p14:creationId xmlns:p14="http://schemas.microsoft.com/office/powerpoint/2010/main" val="97841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idy data overview">
            <a:extLst>
              <a:ext uri="{FF2B5EF4-FFF2-40B4-BE49-F238E27FC236}">
                <a16:creationId xmlns:a16="http://schemas.microsoft.com/office/drawing/2014/main" id="{927A26DC-1413-7F4C-815E-CD8F75C868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29" b="7759"/>
          <a:stretch/>
        </p:blipFill>
        <p:spPr bwMode="auto">
          <a:xfrm>
            <a:off x="908539" y="4275097"/>
            <a:ext cx="9738946" cy="2468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670266-0499-FD3F-C79C-FF6229CC9A78}"/>
              </a:ext>
            </a:extLst>
          </p:cNvPr>
          <p:cNvSpPr txBox="1"/>
          <p:nvPr/>
        </p:nvSpPr>
        <p:spPr>
          <a:xfrm>
            <a:off x="433632" y="585186"/>
            <a:ext cx="1118018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Objects: Objects contain stuff and have a name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Vectors: A sequence of elements all of the same data type (logical, numerical, character etc)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Dataframe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: A data structure that organises data into a table.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Dataframes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have a mix of different data types in them. Each column in a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dataframe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is a different vector, and each row is a different element within the vectors. 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Packages: R packages are a collection of R functions, compiled code and can contain sample data. 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Functions: Perform operations in the programming language. Can contain multiple interrelated statements that are run together in a predefined order when the function is called. These are built-in or created by the user. 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Arguments: The parameters provided to a function to perform operations 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3DFFB5-FDD6-0B69-F8F7-6F74B4EA8F8A}"/>
              </a:ext>
            </a:extLst>
          </p:cNvPr>
          <p:cNvSpPr txBox="1"/>
          <p:nvPr/>
        </p:nvSpPr>
        <p:spPr>
          <a:xfrm>
            <a:off x="3608076" y="239250"/>
            <a:ext cx="4975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R software – some definitions</a:t>
            </a:r>
          </a:p>
        </p:txBody>
      </p:sp>
    </p:spTree>
    <p:extLst>
      <p:ext uri="{BB962C8B-B14F-4D97-AF65-F5344CB8AC3E}">
        <p14:creationId xmlns:p14="http://schemas.microsoft.com/office/powerpoint/2010/main" val="75498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09807-4FA7-F020-6E9F-9A3A7F88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EDBF7-427E-2D01-2548-68BA37E48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2446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356</Words>
  <Application>Microsoft Office PowerPoint</Application>
  <PresentationFormat>Widescreen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Gabrielle Davidson (BIO - Staff)</dc:creator>
  <cp:lastModifiedBy>Gabrielle Davidson (BIO - Staff)</cp:lastModifiedBy>
  <cp:revision>7</cp:revision>
  <dcterms:created xsi:type="dcterms:W3CDTF">2023-04-26T09:35:17Z</dcterms:created>
  <dcterms:modified xsi:type="dcterms:W3CDTF">2023-04-26T14:19:08Z</dcterms:modified>
</cp:coreProperties>
</file>

<file path=docProps/thumbnail.jpeg>
</file>